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38F"/>
    <a:srgbClr val="000000"/>
    <a:srgbClr val="182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46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na Nunez" userId="ad0a9eff-1bfc-471c-a632-ad589a83a6ee" providerId="ADAL" clId="{CC4B90B3-3C98-4B5E-9284-C982F0A2AF5A}"/>
    <pc:docChg chg="custSel addSld modSld">
      <pc:chgData name="Paulina Nunez" userId="ad0a9eff-1bfc-471c-a632-ad589a83a6ee" providerId="ADAL" clId="{CC4B90B3-3C98-4B5E-9284-C982F0A2AF5A}" dt="2021-04-06T17:21:06.638" v="2" actId="478"/>
      <pc:docMkLst>
        <pc:docMk/>
      </pc:docMkLst>
      <pc:sldChg chg="delSp add mod">
        <pc:chgData name="Paulina Nunez" userId="ad0a9eff-1bfc-471c-a632-ad589a83a6ee" providerId="ADAL" clId="{CC4B90B3-3C98-4B5E-9284-C982F0A2AF5A}" dt="2021-04-06T17:21:06.638" v="2" actId="478"/>
        <pc:sldMkLst>
          <pc:docMk/>
          <pc:sldMk cId="2073445875" sldId="264"/>
        </pc:sldMkLst>
        <pc:spChg chg="del">
          <ac:chgData name="Paulina Nunez" userId="ad0a9eff-1bfc-471c-a632-ad589a83a6ee" providerId="ADAL" clId="{CC4B90B3-3C98-4B5E-9284-C982F0A2AF5A}" dt="2021-04-06T17:21:03.586" v="1" actId="478"/>
          <ac:spMkLst>
            <pc:docMk/>
            <pc:sldMk cId="2073445875" sldId="264"/>
            <ac:spMk id="2" creationId="{00000000-0000-0000-0000-000000000000}"/>
          </ac:spMkLst>
        </pc:spChg>
        <pc:spChg chg="del">
          <ac:chgData name="Paulina Nunez" userId="ad0a9eff-1bfc-471c-a632-ad589a83a6ee" providerId="ADAL" clId="{CC4B90B3-3C98-4B5E-9284-C982F0A2AF5A}" dt="2021-04-06T17:21:06.638" v="2" actId="478"/>
          <ac:spMkLst>
            <pc:docMk/>
            <pc:sldMk cId="2073445875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720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123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008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421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848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111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826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268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446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543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20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74CCA-7EF8-FD48-B422-62D79A221C5D}" type="datetimeFigureOut">
              <a:rPr lang="es-ES_tradnl" smtClean="0"/>
              <a:t>06/04/2021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B95C-B4E2-A74F-A2DD-7271A276FD5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561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6884" y="3099549"/>
            <a:ext cx="9192127" cy="2001838"/>
          </a:xfrm>
        </p:spPr>
        <p:txBody>
          <a:bodyPr/>
          <a:lstStyle/>
          <a:p>
            <a:endParaRPr lang="es-ES_tradnl" dirty="0">
              <a:solidFill>
                <a:srgbClr val="16738F"/>
              </a:solidFill>
              <a:latin typeface="Franklin Gothic Heavy" charset="0"/>
              <a:ea typeface="Franklin Gothic Heavy" charset="0"/>
              <a:cs typeface="Franklin Gothic Heavy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6884" y="5101388"/>
            <a:ext cx="9192127" cy="1179095"/>
          </a:xfrm>
        </p:spPr>
        <p:txBody>
          <a:bodyPr/>
          <a:lstStyle/>
          <a:p>
            <a:endParaRPr lang="es-ES_tradnl" dirty="0">
              <a:solidFill>
                <a:srgbClr val="000000"/>
              </a:solidFill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387390" y="6280483"/>
            <a:ext cx="214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rgbClr val="16738F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Fecha</a:t>
            </a:r>
            <a:r>
              <a:rPr lang="es-ES_tradnl" dirty="0">
                <a:solidFill>
                  <a:srgbClr val="16738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516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387390" y="6280483"/>
            <a:ext cx="214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rgbClr val="16738F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Fecha</a:t>
            </a:r>
            <a:r>
              <a:rPr lang="es-ES_tradnl" dirty="0">
                <a:solidFill>
                  <a:srgbClr val="16738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44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8484" y="365125"/>
            <a:ext cx="8542421" cy="1325563"/>
          </a:xfrm>
        </p:spPr>
        <p:txBody>
          <a:bodyPr/>
          <a:lstStyle/>
          <a:p>
            <a:endParaRPr lang="es-ES_tradnl">
              <a:solidFill>
                <a:srgbClr val="16738F"/>
              </a:solidFill>
              <a:latin typeface="Franklin Gothic Heavy" charset="0"/>
              <a:ea typeface="Franklin Gothic Heavy" charset="0"/>
              <a:cs typeface="Franklin Gothic Heavy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4453" y="1970004"/>
            <a:ext cx="10515600" cy="4351338"/>
          </a:xfrm>
        </p:spPr>
        <p:txBody>
          <a:bodyPr/>
          <a:lstStyle/>
          <a:p>
            <a:endParaRPr lang="es-ES_tradnl"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47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65125"/>
            <a:ext cx="9982200" cy="1325563"/>
          </a:xfrm>
        </p:spPr>
        <p:txBody>
          <a:bodyPr/>
          <a:lstStyle/>
          <a:p>
            <a:endParaRPr lang="es-ES_tradnl">
              <a:solidFill>
                <a:srgbClr val="16738F"/>
              </a:solidFill>
              <a:latin typeface="Franklin Gothic Heavy" charset="0"/>
              <a:ea typeface="Franklin Gothic Heavy" charset="0"/>
              <a:cs typeface="Franklin Gothic Heavy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825625"/>
            <a:ext cx="9982200" cy="4351338"/>
          </a:xfrm>
        </p:spPr>
        <p:txBody>
          <a:bodyPr/>
          <a:lstStyle/>
          <a:p>
            <a:endParaRPr lang="es-ES_tradnl"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>
              <a:solidFill>
                <a:schemeClr val="bg1"/>
              </a:solidFill>
              <a:latin typeface="Franklin Gothic Heavy" charset="0"/>
              <a:ea typeface="Franklin Gothic Heavy" charset="0"/>
              <a:cs typeface="Franklin Gothic Heav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5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6474" cy="1325563"/>
          </a:xfrm>
        </p:spPr>
        <p:txBody>
          <a:bodyPr/>
          <a:lstStyle/>
          <a:p>
            <a:endParaRPr lang="es-ES_tradnl">
              <a:solidFill>
                <a:srgbClr val="16738F"/>
              </a:solidFill>
              <a:latin typeface="Franklin Gothic Heavy" charset="0"/>
              <a:ea typeface="Franklin Gothic Heavy" charset="0"/>
              <a:cs typeface="Franklin Gothic Heavy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96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8484" y="365125"/>
            <a:ext cx="9645316" cy="1325563"/>
          </a:xfrm>
        </p:spPr>
        <p:txBody>
          <a:bodyPr/>
          <a:lstStyle/>
          <a:p>
            <a:endParaRPr lang="es-ES_tradnl">
              <a:solidFill>
                <a:srgbClr val="16738F"/>
              </a:solidFill>
              <a:latin typeface="Franklin Gothic Heavy" charset="0"/>
              <a:ea typeface="Franklin Gothic Heavy" charset="0"/>
              <a:cs typeface="Franklin Gothic Heavy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6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387390" y="1499467"/>
            <a:ext cx="3874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000" dirty="0">
                <a:solidFill>
                  <a:schemeClr val="bg1"/>
                </a:solidFill>
                <a:latin typeface="Franklin Gothic Heavy" charset="0"/>
                <a:ea typeface="Franklin Gothic Heavy" charset="0"/>
                <a:cs typeface="Franklin Gothic Heavy" charset="0"/>
              </a:rPr>
              <a:t>Mensaje </a:t>
            </a:r>
            <a:r>
              <a:rPr lang="es-ES_tradnl" sz="4000">
                <a:solidFill>
                  <a:schemeClr val="bg1"/>
                </a:solidFill>
                <a:latin typeface="Franklin Gothic Heavy" charset="0"/>
                <a:ea typeface="Franklin Gothic Heavy" charset="0"/>
                <a:cs typeface="Franklin Gothic Heavy" charset="0"/>
              </a:rPr>
              <a:t>de despedida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387390" y="3272556"/>
            <a:ext cx="387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>
                <a:solidFill>
                  <a:schemeClr val="bg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Correo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387390" y="4074190"/>
            <a:ext cx="387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>
                <a:solidFill>
                  <a:schemeClr val="bg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Twitter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387390" y="4972076"/>
            <a:ext cx="387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bg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Facebook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387390" y="5821836"/>
            <a:ext cx="387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bg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LinkedIn</a:t>
            </a:r>
          </a:p>
        </p:txBody>
      </p:sp>
    </p:spTree>
    <p:extLst>
      <p:ext uri="{BB962C8B-B14F-4D97-AF65-F5344CB8AC3E}">
        <p14:creationId xmlns:p14="http://schemas.microsoft.com/office/powerpoint/2010/main" val="1481871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Office PowerPoint</Application>
  <PresentationFormat>Panorámica</PresentationFormat>
  <Paragraphs>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Franklin Gothic Heavy</vt:lpstr>
      <vt:lpstr>Franklin Gothic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Paulina Nunez</cp:lastModifiedBy>
  <cp:revision>4</cp:revision>
  <dcterms:created xsi:type="dcterms:W3CDTF">2021-03-26T22:14:45Z</dcterms:created>
  <dcterms:modified xsi:type="dcterms:W3CDTF">2021-04-06T17:21:19Z</dcterms:modified>
</cp:coreProperties>
</file>